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551" autoAdjust="0"/>
  </p:normalViewPr>
  <p:slideViewPr>
    <p:cSldViewPr>
      <p:cViewPr varScale="1">
        <p:scale>
          <a:sx n="99" d="100"/>
          <a:sy n="9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25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7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67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74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57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66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33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86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1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29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81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9648-91F8-4E27-BA82-A1B8F5DDFDB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05AA-E0C6-4641-8F7D-1FF47029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7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018" y="-18950"/>
            <a:ext cx="9177017" cy="690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22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71" t="4483" r="1" b="8869"/>
          <a:stretch/>
        </p:blipFill>
        <p:spPr bwMode="auto">
          <a:xfrm>
            <a:off x="530592" y="-6138"/>
            <a:ext cx="8010953" cy="68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481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0185"/>
            <a:ext cx="69676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181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" b="3340"/>
          <a:stretch/>
        </p:blipFill>
        <p:spPr bwMode="auto">
          <a:xfrm>
            <a:off x="958172" y="1"/>
            <a:ext cx="74071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494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97" b="4217"/>
          <a:stretch/>
        </p:blipFill>
        <p:spPr bwMode="auto">
          <a:xfrm>
            <a:off x="827584" y="5034"/>
            <a:ext cx="7649944" cy="68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1313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Windows7</dc:creator>
  <cp:lastModifiedBy>RTY</cp:lastModifiedBy>
  <cp:revision>3</cp:revision>
  <dcterms:created xsi:type="dcterms:W3CDTF">2024-07-31T11:19:09Z</dcterms:created>
  <dcterms:modified xsi:type="dcterms:W3CDTF">2025-05-27T06:47:03Z</dcterms:modified>
</cp:coreProperties>
</file>